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86C-A90D-4C99-949A-5470EE7B580D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5C80-4845-4EE0-A48B-21FFFC86F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73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86C-A90D-4C99-949A-5470EE7B580D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5C80-4845-4EE0-A48B-21FFFC86F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76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86C-A90D-4C99-949A-5470EE7B580D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5C80-4845-4EE0-A48B-21FFFC86F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738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86C-A90D-4C99-949A-5470EE7B580D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5C80-4845-4EE0-A48B-21FFFC86F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5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86C-A90D-4C99-949A-5470EE7B580D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5C80-4845-4EE0-A48B-21FFFC86F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58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86C-A90D-4C99-949A-5470EE7B580D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5C80-4845-4EE0-A48B-21FFFC86F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73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86C-A90D-4C99-949A-5470EE7B580D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5C80-4845-4EE0-A48B-21FFFC86F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63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86C-A90D-4C99-949A-5470EE7B580D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5C80-4845-4EE0-A48B-21FFFC86F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5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86C-A90D-4C99-949A-5470EE7B580D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5C80-4845-4EE0-A48B-21FFFC86F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45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86C-A90D-4C99-949A-5470EE7B580D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5C80-4845-4EE0-A48B-21FFFC86F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16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486C-A90D-4C99-949A-5470EE7B580D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5C80-4845-4EE0-A48B-21FFFC86F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72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D486C-A90D-4C99-949A-5470EE7B580D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65C80-4845-4EE0-A48B-21FFFC86F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16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321120"/>
              </p:ext>
            </p:extLst>
          </p:nvPr>
        </p:nvGraphicFramePr>
        <p:xfrm>
          <a:off x="323527" y="404665"/>
          <a:ext cx="8640960" cy="6206918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727704"/>
                <a:gridCol w="1728314"/>
                <a:gridCol w="1728314"/>
                <a:gridCol w="1728314"/>
                <a:gridCol w="1728314"/>
              </a:tblGrid>
              <a:tr h="196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LUNDI 16/05</a:t>
                      </a:r>
                      <a:endParaRPr lang="fr-F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MARDI 17/05</a:t>
                      </a:r>
                      <a:endParaRPr lang="fr-F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MERCREDI 18/05</a:t>
                      </a:r>
                      <a:endParaRPr lang="fr-F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JEUDI 19/05</a:t>
                      </a:r>
                      <a:endParaRPr lang="fr-F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VENDREDI 20/05</a:t>
                      </a:r>
                      <a:endParaRPr lang="fr-F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059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MIDI</a:t>
                      </a:r>
                      <a:endParaRPr lang="fr-F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Tomate</a:t>
                      </a: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 thon mayonnaise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Taboulé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Steak haché/filet de colin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Farfalles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Yaourt ou fromage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Choux</a:t>
                      </a: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 à la crème</a:t>
                      </a:r>
                      <a:endParaRPr lang="fr-F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fr-F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MIDI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Hachis</a:t>
                      </a: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 Parmentier végétal</a:t>
                      </a:r>
                      <a:endParaRPr lang="fr-FR" sz="1000" b="1" dirty="0" smtClean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Yaourt ou fromage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Prune</a:t>
                      </a:r>
                      <a:endParaRPr lang="fr-F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MIDI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b="1" dirty="0" smtClean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Mortadelle/salade niçoise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Poulet Basquaise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Thon Dugléré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Pommes de terre/brocoli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Yaourt ou fromage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Mousse au chocolat</a:t>
                      </a:r>
                      <a:endParaRPr lang="fr-F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MIDI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Coleslow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Salade mexicaine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Chili con carne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Filet de lieu riz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Yaourts ou fromage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Banane </a:t>
                      </a:r>
                      <a:endParaRPr lang="fr-F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MIDI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Pommes de terre thon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Melon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Paupiette de veau/colin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Carottes à</a:t>
                      </a: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 la crème</a:t>
                      </a:r>
                      <a:endParaRPr lang="fr-FR" sz="1000" b="1" dirty="0" smtClean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Yaourts ou fromage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Crème vanille</a:t>
                      </a:r>
                      <a:endParaRPr lang="fr-F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76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SOIR</a:t>
                      </a:r>
                      <a:endParaRPr lang="fr-F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Taboulé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Maquereau au vin blanc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Côte de porc / poisson pané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Petits pois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Yaourts ou fromage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Poire</a:t>
                      </a:r>
                      <a:endParaRPr lang="fr-F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SOIR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Melon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Palet végétal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Choux fleurs </a:t>
                      </a:r>
                      <a:endParaRPr lang="fr-FR" sz="1000" b="1" dirty="0" smtClean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Yaourts ou fromage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Ile flottante</a:t>
                      </a:r>
                      <a:endParaRPr lang="fr-F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SOIR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Pastèque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Rôti de dindonneau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Filet poisson meunière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purée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Yaourts ou fromage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Compote de pêches</a:t>
                      </a:r>
                      <a:endParaRPr lang="fr-F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SOIR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b="1" dirty="0" smtClean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Macédoine de légumes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Lasagnes au</a:t>
                      </a: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 saumon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Yaourt ou fromage</a:t>
                      </a:r>
                      <a:endParaRPr lang="fr-F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6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LUNDI 23/05</a:t>
                      </a:r>
                      <a:endParaRPr lang="fr-F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MARDI 24/05</a:t>
                      </a:r>
                      <a:endParaRPr lang="fr-F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MERCREDI 25/05</a:t>
                      </a:r>
                      <a:endParaRPr lang="fr-F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JEUDI </a:t>
                      </a:r>
                      <a:r>
                        <a:rPr lang="fr-FR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26/05</a:t>
                      </a:r>
                      <a:endParaRPr lang="fr-F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VENDREDI </a:t>
                      </a:r>
                      <a:r>
                        <a:rPr lang="fr-FR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27/05</a:t>
                      </a:r>
                      <a:endParaRPr lang="fr-F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72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Pizza aux fromages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Roti de porc à l’indienne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Filet de</a:t>
                      </a:r>
                      <a:r>
                        <a:rPr lang="fr-FR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lieu sauce safran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Riz / ratatouille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Yaourt ou fromage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Pomme </a:t>
                      </a:r>
                      <a:endParaRPr lang="fr-F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Saucisson sec / melon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Bœuf mode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Nuggets de poisson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Purée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Yaourt ou fromage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Barre mars glacée</a:t>
                      </a:r>
                      <a:endParaRPr lang="fr-F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Salade tunisienne / pastèque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Couscous kefta</a:t>
                      </a: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 veg balls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Yaourts ou fromage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Crème vanille</a:t>
                      </a:r>
                      <a:endParaRPr lang="fr-FR" sz="1000" b="1" dirty="0" smtClean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FÉRIÉ</a:t>
                      </a:r>
                      <a:endParaRPr lang="fr-F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76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Tomate papillon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Œufs</a:t>
                      </a:r>
                      <a:r>
                        <a:rPr lang="fr-FR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florentine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Yaourt ou fromage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Tarte aux pommes </a:t>
                      </a:r>
                      <a:endParaRPr lang="fr-F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Salade vénitienne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Paupiette de poisson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Sauce armoricaine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Pâtes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Yaourt ou fromage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pêche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Œufs mimosa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Tomate farcie/dos de colin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Ebly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Yaourt ou fromage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Cocktail de fruits</a:t>
                      </a:r>
                      <a:endParaRPr lang="fr-F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344" y="0"/>
            <a:ext cx="1378977" cy="31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9037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233</Words>
  <Application>Microsoft Office PowerPoint</Application>
  <PresentationFormat>Affichage à l'écran (4:3)</PresentationFormat>
  <Paragraphs>105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bixente32</dc:creator>
  <cp:lastModifiedBy>bixente32</cp:lastModifiedBy>
  <cp:revision>11</cp:revision>
  <dcterms:created xsi:type="dcterms:W3CDTF">2021-11-14T16:10:47Z</dcterms:created>
  <dcterms:modified xsi:type="dcterms:W3CDTF">2022-05-12T09:18:32Z</dcterms:modified>
</cp:coreProperties>
</file>